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0" r:id="rId1"/>
  </p:sldMasterIdLst>
  <p:notesMasterIdLst>
    <p:notesMasterId r:id="rId9"/>
  </p:notesMasterIdLst>
  <p:sldIdLst>
    <p:sldId id="256" r:id="rId2"/>
    <p:sldId id="262" r:id="rId3"/>
    <p:sldId id="257" r:id="rId4"/>
    <p:sldId id="258" r:id="rId5"/>
    <p:sldId id="259" r:id="rId6"/>
    <p:sldId id="260" r:id="rId7"/>
    <p:sldId id="261"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67"/>
    <p:restoredTop sz="94727"/>
  </p:normalViewPr>
  <p:slideViewPr>
    <p:cSldViewPr snapToGrid="0" snapToObjects="1">
      <p:cViewPr varScale="1">
        <p:scale>
          <a:sx n="89" d="100"/>
          <a:sy n="89" d="100"/>
        </p:scale>
        <p:origin x="536" y="160"/>
      </p:cViewPr>
      <p:guideLst/>
    </p:cSldViewPr>
  </p:slideViewPr>
  <p:outlineViewPr>
    <p:cViewPr>
      <p:scale>
        <a:sx n="33" d="100"/>
        <a:sy n="33" d="100"/>
      </p:scale>
      <p:origin x="0" y="-12256"/>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71" d="100"/>
          <a:sy n="71" d="100"/>
        </p:scale>
        <p:origin x="1248"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767768-C68E-7D4F-B150-005DEC2F578C}" type="datetimeFigureOut">
              <a:rPr lang="es-CO" smtClean="0"/>
              <a:t>27/10/20</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483560-AB4D-D845-81AC-3FED161AAE4C}" type="slidenum">
              <a:rPr lang="es-CO" smtClean="0"/>
              <a:t>‹Nº›</a:t>
            </a:fld>
            <a:endParaRPr lang="es-CO"/>
          </a:p>
        </p:txBody>
      </p:sp>
    </p:spTree>
    <p:extLst>
      <p:ext uri="{BB962C8B-B14F-4D97-AF65-F5344CB8AC3E}">
        <p14:creationId xmlns:p14="http://schemas.microsoft.com/office/powerpoint/2010/main" val="3787736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A8483560-AB4D-D845-81AC-3FED161AAE4C}" type="slidenum">
              <a:rPr lang="es-CO" smtClean="0"/>
              <a:t>1</a:t>
            </a:fld>
            <a:endParaRPr lang="es-CO"/>
          </a:p>
        </p:txBody>
      </p:sp>
    </p:spTree>
    <p:extLst>
      <p:ext uri="{BB962C8B-B14F-4D97-AF65-F5344CB8AC3E}">
        <p14:creationId xmlns:p14="http://schemas.microsoft.com/office/powerpoint/2010/main" val="1103019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A8483560-AB4D-D845-81AC-3FED161AAE4C}" type="slidenum">
              <a:rPr lang="es-CO" smtClean="0"/>
              <a:t>3</a:t>
            </a:fld>
            <a:endParaRPr lang="es-CO"/>
          </a:p>
        </p:txBody>
      </p:sp>
    </p:spTree>
    <p:extLst>
      <p:ext uri="{BB962C8B-B14F-4D97-AF65-F5344CB8AC3E}">
        <p14:creationId xmlns:p14="http://schemas.microsoft.com/office/powerpoint/2010/main" val="261339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A8483560-AB4D-D845-81AC-3FED161AAE4C}" type="slidenum">
              <a:rPr lang="es-CO" smtClean="0"/>
              <a:t>4</a:t>
            </a:fld>
            <a:endParaRPr lang="es-CO"/>
          </a:p>
        </p:txBody>
      </p:sp>
    </p:spTree>
    <p:extLst>
      <p:ext uri="{BB962C8B-B14F-4D97-AF65-F5344CB8AC3E}">
        <p14:creationId xmlns:p14="http://schemas.microsoft.com/office/powerpoint/2010/main" val="1764059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A8483560-AB4D-D845-81AC-3FED161AAE4C}" type="slidenum">
              <a:rPr lang="es-CO" smtClean="0"/>
              <a:t>5</a:t>
            </a:fld>
            <a:endParaRPr lang="es-CO"/>
          </a:p>
        </p:txBody>
      </p:sp>
    </p:spTree>
    <p:extLst>
      <p:ext uri="{BB962C8B-B14F-4D97-AF65-F5344CB8AC3E}">
        <p14:creationId xmlns:p14="http://schemas.microsoft.com/office/powerpoint/2010/main" val="2380303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7" name="Date Placeholder 6"/>
          <p:cNvSpPr>
            <a:spLocks noGrp="1"/>
          </p:cNvSpPr>
          <p:nvPr>
            <p:ph type="dt" sz="half" idx="10"/>
          </p:nvPr>
        </p:nvSpPr>
        <p:spPr/>
        <p:txBody>
          <a:bodyPr/>
          <a:lstStyle/>
          <a:p>
            <a:fld id="{76969C88-B244-455D-A017-012B25B1ACDD}" type="datetimeFigureOut">
              <a:rPr lang="en-US" smtClean="0"/>
              <a:pPr/>
              <a:t>10/27/20</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183975943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pPr/>
              <a:t>10/27/20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1480671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pPr/>
              <a:t>10/27/20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1919016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6969C88-B244-455D-A017-012B25B1ACDD}" type="datetimeFigureOut">
              <a:rPr lang="en-US" smtClean="0"/>
              <a:pPr/>
              <a:t>10/27/20</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427504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7" name="Date Placeholder 6"/>
          <p:cNvSpPr>
            <a:spLocks noGrp="1"/>
          </p:cNvSpPr>
          <p:nvPr>
            <p:ph type="dt" sz="half" idx="10"/>
          </p:nvPr>
        </p:nvSpPr>
        <p:spPr/>
        <p:txBody>
          <a:bodyPr/>
          <a:lstStyle/>
          <a:p>
            <a:fld id="{76969C88-B244-455D-A017-012B25B1ACDD}" type="datetimeFigureOut">
              <a:rPr lang="en-US" smtClean="0"/>
              <a:pPr/>
              <a:t>10/27/20</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357784198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Date Placeholder 7"/>
          <p:cNvSpPr>
            <a:spLocks noGrp="1"/>
          </p:cNvSpPr>
          <p:nvPr>
            <p:ph type="dt" sz="half" idx="10"/>
          </p:nvPr>
        </p:nvSpPr>
        <p:spPr/>
        <p:txBody>
          <a:bodyPr/>
          <a:lstStyle/>
          <a:p>
            <a:fld id="{76969C88-B244-455D-A017-012B25B1ACDD}" type="datetimeFigureOut">
              <a:rPr lang="en-US" smtClean="0"/>
              <a:pPr/>
              <a:t>10/27/20</a:t>
            </a:fld>
            <a:endParaRPr lang="en-US"/>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2600064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583436" y="3143250"/>
            <a:ext cx="4270248" cy="259677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7" name="Date Placeholder 6"/>
          <p:cNvSpPr>
            <a:spLocks noGrp="1"/>
          </p:cNvSpPr>
          <p:nvPr>
            <p:ph type="dt" sz="half" idx="10"/>
          </p:nvPr>
        </p:nvSpPr>
        <p:spPr/>
        <p:txBody>
          <a:bodyPr/>
          <a:lstStyle/>
          <a:p>
            <a:fld id="{76969C88-B244-455D-A017-012B25B1ACDD}" type="datetimeFigureOut">
              <a:rPr lang="en-US" smtClean="0"/>
              <a:pPr/>
              <a:t>10/27/20</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7CE569E-9B7C-4CB9-AB80-C0841F922CFF}" type="slidenum">
              <a:rPr lang="en-US" smtClean="0"/>
              <a:pPr/>
              <a:t>‹Nº›</a:t>
            </a:fld>
            <a:endParaRPr lang="en-US"/>
          </a:p>
        </p:txBody>
      </p:sp>
      <p:sp>
        <p:nvSpPr>
          <p:cNvPr id="10" name="Title 9"/>
          <p:cNvSpPr>
            <a:spLocks noGrp="1"/>
          </p:cNvSpPr>
          <p:nvPr>
            <p:ph type="title"/>
          </p:nvPr>
        </p:nvSpPr>
        <p:spPr/>
        <p:txBody>
          <a:bodyPr/>
          <a:lstStyle/>
          <a:p>
            <a:r>
              <a:rPr lang="es-ES"/>
              <a:t>Haga clic para modificar el estilo de título del patrón</a:t>
            </a:r>
            <a:endParaRPr lang="en-US" dirty="0"/>
          </a:p>
        </p:txBody>
      </p:sp>
    </p:spTree>
    <p:extLst>
      <p:ext uri="{BB962C8B-B14F-4D97-AF65-F5344CB8AC3E}">
        <p14:creationId xmlns:p14="http://schemas.microsoft.com/office/powerpoint/2010/main" val="3264617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6969C88-B244-455D-A017-012B25B1ACDD}" type="datetimeFigureOut">
              <a:rPr lang="en-US" smtClean="0"/>
              <a:pPr/>
              <a:t>10/27/20</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55994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969C88-B244-455D-A017-012B25B1ACDD}" type="datetimeFigureOut">
              <a:rPr lang="en-US" smtClean="0"/>
              <a:pPr/>
              <a:t>10/27/20</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510333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9" name="Date Placeholder 8"/>
          <p:cNvSpPr>
            <a:spLocks noGrp="1"/>
          </p:cNvSpPr>
          <p:nvPr>
            <p:ph type="dt" sz="half" idx="10"/>
          </p:nvPr>
        </p:nvSpPr>
        <p:spPr/>
        <p:txBody>
          <a:bodyPr/>
          <a:lstStyle/>
          <a:p>
            <a:fld id="{76969C88-B244-455D-A017-012B25B1ACDD}" type="datetimeFigureOut">
              <a:rPr lang="en-US" smtClean="0"/>
              <a:pPr/>
              <a:t>10/27/20</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73718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76969C88-B244-455D-A017-012B25B1ACDD}" type="datetimeFigureOut">
              <a:rPr lang="en-US" smtClean="0"/>
              <a:pPr/>
              <a:t>10/27/20</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3166938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76969C88-B244-455D-A017-012B25B1ACDD}" type="datetimeFigureOut">
              <a:rPr lang="en-US" smtClean="0"/>
              <a:pPr/>
              <a:t>10/27/20</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07CE569E-9B7C-4CB9-AB80-C0841F922CFF}" type="slidenum">
              <a:rPr lang="en-US" smtClean="0"/>
              <a:pPr/>
              <a:t>‹Nº›</a:t>
            </a:fld>
            <a:endParaRPr lang="en-US"/>
          </a:p>
        </p:txBody>
      </p:sp>
    </p:spTree>
    <p:extLst>
      <p:ext uri="{BB962C8B-B14F-4D97-AF65-F5344CB8AC3E}">
        <p14:creationId xmlns:p14="http://schemas.microsoft.com/office/powerpoint/2010/main" val="2068986202"/>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BB0695-548B-4D69-9699-D9C4FFA1D4D9}"/>
              </a:ext>
            </a:extLst>
          </p:cNvPr>
          <p:cNvPicPr>
            <a:picLocks noChangeAspect="1"/>
          </p:cNvPicPr>
          <p:nvPr/>
        </p:nvPicPr>
        <p:blipFill rotWithShape="1">
          <a:blip r:embed="rId3">
            <a:duotone>
              <a:schemeClr val="accent2">
                <a:shade val="45000"/>
                <a:satMod val="135000"/>
              </a:schemeClr>
              <a:prstClr val="white"/>
            </a:duotone>
            <a:alphaModFix amt="50000"/>
          </a:blip>
          <a:srcRect t="7865" b="7865"/>
          <a:stretch/>
        </p:blipFill>
        <p:spPr>
          <a:xfrm>
            <a:off x="20" y="1"/>
            <a:ext cx="12191980" cy="6857999"/>
          </a:xfrm>
          <a:prstGeom prst="rect">
            <a:avLst/>
          </a:prstGeom>
        </p:spPr>
      </p:pic>
      <p:sp>
        <p:nvSpPr>
          <p:cNvPr id="2" name="Título 1">
            <a:extLst>
              <a:ext uri="{FF2B5EF4-FFF2-40B4-BE49-F238E27FC236}">
                <a16:creationId xmlns:a16="http://schemas.microsoft.com/office/drawing/2014/main" id="{21FAE36B-C4AD-844B-83BB-34A0CD09F871}"/>
              </a:ext>
            </a:extLst>
          </p:cNvPr>
          <p:cNvSpPr>
            <a:spLocks noGrp="1"/>
          </p:cNvSpPr>
          <p:nvPr>
            <p:ph type="ctrTitle"/>
          </p:nvPr>
        </p:nvSpPr>
        <p:spPr>
          <a:xfrm>
            <a:off x="1600200" y="2842248"/>
            <a:ext cx="8991600" cy="1239894"/>
          </a:xfrm>
        </p:spPr>
        <p:txBody>
          <a:bodyPr>
            <a:normAutofit/>
          </a:bodyPr>
          <a:lstStyle/>
          <a:p>
            <a:r>
              <a:rPr lang="es-CO" dirty="0"/>
              <a:t>my diabetes</a:t>
            </a:r>
          </a:p>
        </p:txBody>
      </p:sp>
      <p:sp>
        <p:nvSpPr>
          <p:cNvPr id="3" name="Subtítulo 2">
            <a:extLst>
              <a:ext uri="{FF2B5EF4-FFF2-40B4-BE49-F238E27FC236}">
                <a16:creationId xmlns:a16="http://schemas.microsoft.com/office/drawing/2014/main" id="{DD245E4C-1B18-C749-99EB-83B1F15ECB27}"/>
              </a:ext>
            </a:extLst>
          </p:cNvPr>
          <p:cNvSpPr>
            <a:spLocks noGrp="1"/>
          </p:cNvSpPr>
          <p:nvPr>
            <p:ph type="subTitle" idx="1"/>
          </p:nvPr>
        </p:nvSpPr>
        <p:spPr>
          <a:xfrm>
            <a:off x="2695194" y="4352544"/>
            <a:ext cx="6801612" cy="1239894"/>
          </a:xfrm>
        </p:spPr>
        <p:txBody>
          <a:bodyPr>
            <a:normAutofit/>
          </a:bodyPr>
          <a:lstStyle/>
          <a:p>
            <a:r>
              <a:rPr lang="es-CO" dirty="0">
                <a:solidFill>
                  <a:schemeClr val="tx1">
                    <a:lumMod val="85000"/>
                    <a:lumOff val="15000"/>
                  </a:schemeClr>
                </a:solidFill>
              </a:rPr>
              <a:t>Juan Camilo Madero</a:t>
            </a:r>
          </a:p>
        </p:txBody>
      </p:sp>
    </p:spTree>
    <p:extLst>
      <p:ext uri="{BB962C8B-B14F-4D97-AF65-F5344CB8AC3E}">
        <p14:creationId xmlns:p14="http://schemas.microsoft.com/office/powerpoint/2010/main" val="3364430566"/>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F4680D4-DEE2-49EE-AF90-EFEAF50AE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876939"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A3CE7B0-EEBC-CB4D-B90A-A2B9E787A611}"/>
              </a:ext>
            </a:extLst>
          </p:cNvPr>
          <p:cNvSpPr>
            <a:spLocks noGrp="1"/>
          </p:cNvSpPr>
          <p:nvPr>
            <p:ph type="title"/>
          </p:nvPr>
        </p:nvSpPr>
        <p:spPr>
          <a:xfrm>
            <a:off x="804671" y="1290025"/>
            <a:ext cx="5291327" cy="1188720"/>
          </a:xfrm>
          <a:solidFill>
            <a:srgbClr val="FFFFFF"/>
          </a:solidFill>
          <a:ln>
            <a:solidFill>
              <a:srgbClr val="404040"/>
            </a:solidFill>
          </a:ln>
        </p:spPr>
        <p:txBody>
          <a:bodyPr>
            <a:normAutofit/>
          </a:bodyPr>
          <a:lstStyle/>
          <a:p>
            <a:r>
              <a:rPr lang="es-CO" dirty="0"/>
              <a:t>What’s the project idea?</a:t>
            </a:r>
          </a:p>
        </p:txBody>
      </p:sp>
      <p:sp>
        <p:nvSpPr>
          <p:cNvPr id="3" name="Marcador de contenido 2">
            <a:extLst>
              <a:ext uri="{FF2B5EF4-FFF2-40B4-BE49-F238E27FC236}">
                <a16:creationId xmlns:a16="http://schemas.microsoft.com/office/drawing/2014/main" id="{787919A4-C3C8-DC41-A1D0-9A61492DCD9B}"/>
              </a:ext>
            </a:extLst>
          </p:cNvPr>
          <p:cNvSpPr>
            <a:spLocks noGrp="1"/>
          </p:cNvSpPr>
          <p:nvPr>
            <p:ph idx="1"/>
          </p:nvPr>
        </p:nvSpPr>
        <p:spPr>
          <a:xfrm>
            <a:off x="467833" y="2858703"/>
            <a:ext cx="5628165" cy="3042547"/>
          </a:xfrm>
        </p:spPr>
        <p:txBody>
          <a:bodyPr>
            <a:normAutofit/>
          </a:bodyPr>
          <a:lstStyle/>
          <a:p>
            <a:pPr algn="just"/>
            <a:r>
              <a:rPr lang="es-CO" dirty="0">
                <a:solidFill>
                  <a:srgbClr val="FFFFFF"/>
                </a:solidFill>
              </a:rPr>
              <a:t>My project will be around my diabetes. The objective is to portrait my expierence around my condition and express to the public how I felt and how I was hopeful of what could be of me following certain things, to live without any risks. To show it, I will use archival material such as the hundreds of medical appointments sheets and the tools i use to anage my diabetes, to create a hospital room, which is what I most remember of my pre´diagnososis of diabetes.</a:t>
            </a:r>
          </a:p>
        </p:txBody>
      </p:sp>
      <p:sp>
        <p:nvSpPr>
          <p:cNvPr id="12" name="Rectangle 11">
            <a:extLst>
              <a:ext uri="{FF2B5EF4-FFF2-40B4-BE49-F238E27FC236}">
                <a16:creationId xmlns:a16="http://schemas.microsoft.com/office/drawing/2014/main" id="{50C52EE1-5085-4960-AD29-A926E62E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640080"/>
            <a:ext cx="4017264"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CD15AA94-C237-4412-B37B-EB317D2B0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0772" y="806357"/>
            <a:ext cx="3685032"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Imagen que contiene interior, tabla, celular, teléfono&#10;&#10;Descripción generada automáticamente">
            <a:extLst>
              <a:ext uri="{FF2B5EF4-FFF2-40B4-BE49-F238E27FC236}">
                <a16:creationId xmlns:a16="http://schemas.microsoft.com/office/drawing/2014/main" id="{4937142F-4593-864B-BD79-3444F4B79CE4}"/>
              </a:ext>
            </a:extLst>
          </p:cNvPr>
          <p:cNvPicPr>
            <a:picLocks noChangeAspect="1"/>
          </p:cNvPicPr>
          <p:nvPr/>
        </p:nvPicPr>
        <p:blipFill>
          <a:blip r:embed="rId2"/>
          <a:stretch>
            <a:fillRect/>
          </a:stretch>
        </p:blipFill>
        <p:spPr>
          <a:xfrm>
            <a:off x="7865364" y="972139"/>
            <a:ext cx="3355848" cy="4597052"/>
          </a:xfrm>
          <a:prstGeom prst="rect">
            <a:avLst/>
          </a:prstGeom>
        </p:spPr>
      </p:pic>
    </p:spTree>
    <p:extLst>
      <p:ext uri="{BB962C8B-B14F-4D97-AF65-F5344CB8AC3E}">
        <p14:creationId xmlns:p14="http://schemas.microsoft.com/office/powerpoint/2010/main" val="1165507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5E5A28-D96F-C64E-94D5-8E9FB5FE89EE}"/>
              </a:ext>
            </a:extLst>
          </p:cNvPr>
          <p:cNvSpPr>
            <a:spLocks noGrp="1"/>
          </p:cNvSpPr>
          <p:nvPr>
            <p:ph type="title"/>
          </p:nvPr>
        </p:nvSpPr>
        <p:spPr>
          <a:xfrm>
            <a:off x="804672" y="978776"/>
            <a:ext cx="5925310" cy="1174991"/>
          </a:xfrm>
        </p:spPr>
        <p:txBody>
          <a:bodyPr>
            <a:normAutofit/>
          </a:bodyPr>
          <a:lstStyle/>
          <a:p>
            <a:r>
              <a:rPr lang="es-CO" sz="2400" dirty="0"/>
              <a:t>Reference i</a:t>
            </a:r>
          </a:p>
        </p:txBody>
      </p:sp>
      <p:sp>
        <p:nvSpPr>
          <p:cNvPr id="3" name="Marcador de contenido 2">
            <a:extLst>
              <a:ext uri="{FF2B5EF4-FFF2-40B4-BE49-F238E27FC236}">
                <a16:creationId xmlns:a16="http://schemas.microsoft.com/office/drawing/2014/main" id="{7983CF62-A8FF-3C47-91F1-7C56AD68690B}"/>
              </a:ext>
            </a:extLst>
          </p:cNvPr>
          <p:cNvSpPr>
            <a:spLocks noGrp="1"/>
          </p:cNvSpPr>
          <p:nvPr>
            <p:ph idx="1"/>
          </p:nvPr>
        </p:nvSpPr>
        <p:spPr>
          <a:xfrm>
            <a:off x="804672" y="2640692"/>
            <a:ext cx="5925310" cy="3255252"/>
          </a:xfrm>
        </p:spPr>
        <p:txBody>
          <a:bodyPr>
            <a:normAutofit/>
          </a:bodyPr>
          <a:lstStyle/>
          <a:p>
            <a:r>
              <a:rPr lang="es-CO" dirty="0"/>
              <a:t>Pepon Osorio</a:t>
            </a:r>
          </a:p>
          <a:p>
            <a:pPr marL="0" indent="0" algn="just">
              <a:buNone/>
            </a:pPr>
            <a:r>
              <a:rPr lang="es-CO" dirty="0"/>
              <a:t>In Pepon’s art, he intervenes a space, which in this case is a room covering the walls with papers and pictures which set the scenario recreated. That is why he is my archival reference. From the image shown of his exhibition, the images that he makes and covers the wall, as well as the concept of archival which I’m working in my work- Finally the placement of different objects around the space its interesting to use as reference for my own work.</a:t>
            </a:r>
          </a:p>
        </p:txBody>
      </p:sp>
      <p:pic>
        <p:nvPicPr>
          <p:cNvPr id="1026" name="Picture 2" descr="Pepón Osorio | Museo de Arte de Puerto Rico">
            <a:extLst>
              <a:ext uri="{FF2B5EF4-FFF2-40B4-BE49-F238E27FC236}">
                <a16:creationId xmlns:a16="http://schemas.microsoft.com/office/drawing/2014/main" id="{523F154E-E95F-164C-8C7E-6D140D7F468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813" r="32912" b="-1"/>
          <a:stretch/>
        </p:blipFill>
        <p:spPr bwMode="auto">
          <a:xfrm>
            <a:off x="7046260" y="0"/>
            <a:ext cx="514574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735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958796-BF53-7249-B3BC-6E869C52D1D0}"/>
              </a:ext>
            </a:extLst>
          </p:cNvPr>
          <p:cNvSpPr>
            <a:spLocks noGrp="1"/>
          </p:cNvSpPr>
          <p:nvPr>
            <p:ph type="title"/>
          </p:nvPr>
        </p:nvSpPr>
        <p:spPr>
          <a:xfrm>
            <a:off x="804672" y="964692"/>
            <a:ext cx="4476806" cy="1188720"/>
          </a:xfrm>
        </p:spPr>
        <p:txBody>
          <a:bodyPr>
            <a:normAutofit/>
          </a:bodyPr>
          <a:lstStyle/>
          <a:p>
            <a:r>
              <a:rPr lang="es-CO" dirty="0"/>
              <a:t>Reference ii</a:t>
            </a:r>
          </a:p>
        </p:txBody>
      </p:sp>
      <p:sp>
        <p:nvSpPr>
          <p:cNvPr id="2056" name="Content Placeholder 2053">
            <a:extLst>
              <a:ext uri="{FF2B5EF4-FFF2-40B4-BE49-F238E27FC236}">
                <a16:creationId xmlns:a16="http://schemas.microsoft.com/office/drawing/2014/main" id="{6455960A-FEF6-46EB-8E3A-F107A4E4A213}"/>
              </a:ext>
            </a:extLst>
          </p:cNvPr>
          <p:cNvSpPr>
            <a:spLocks noGrp="1"/>
          </p:cNvSpPr>
          <p:nvPr>
            <p:ph idx="1"/>
          </p:nvPr>
        </p:nvSpPr>
        <p:spPr>
          <a:xfrm>
            <a:off x="803244" y="2638044"/>
            <a:ext cx="4973268" cy="3263206"/>
          </a:xfrm>
        </p:spPr>
        <p:txBody>
          <a:bodyPr>
            <a:normAutofit/>
          </a:bodyPr>
          <a:lstStyle/>
          <a:p>
            <a:pPr algn="just"/>
            <a:r>
              <a:rPr lang="en-US" dirty="0"/>
              <a:t>Vik Muniz</a:t>
            </a:r>
          </a:p>
          <a:p>
            <a:pPr marL="0" indent="0" algn="just">
              <a:buNone/>
            </a:pPr>
            <a:r>
              <a:rPr lang="en-US" dirty="0"/>
              <a:t>In Muniz paintings he uses non-conventional materials to recreate images or in my case silhouettes. He is my reference because he uses materials to create images and paintings that in the image shown, is Medusa’s face with some spaghetti plate leftovers. As mentioned before, those non-conventional use of materials, Is why I chose Muniz as my reference.  Also, the technique applied, is in a sort of way what I want to do for my personal project.. </a:t>
            </a:r>
          </a:p>
          <a:p>
            <a:pPr algn="just"/>
            <a:endParaRPr lang="en-US" dirty="0"/>
          </a:p>
        </p:txBody>
      </p:sp>
      <p:sp>
        <p:nvSpPr>
          <p:cNvPr id="141" name="Rectangle 140">
            <a:extLst>
              <a:ext uri="{FF2B5EF4-FFF2-40B4-BE49-F238E27FC236}">
                <a16:creationId xmlns:a16="http://schemas.microsoft.com/office/drawing/2014/main" id="{56533F40-045E-4E3D-9243-864CD4E58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43605" y="964692"/>
            <a:ext cx="5440680"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Rectangle 142">
            <a:extLst>
              <a:ext uri="{FF2B5EF4-FFF2-40B4-BE49-F238E27FC236}">
                <a16:creationId xmlns:a16="http://schemas.microsoft.com/office/drawing/2014/main" id="{30402EC6-D845-41B3-BEBE-CB34D9BFE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0699" y="1128683"/>
            <a:ext cx="5106493"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Vik Muniz | ArtNexus">
            <a:extLst>
              <a:ext uri="{FF2B5EF4-FFF2-40B4-BE49-F238E27FC236}">
                <a16:creationId xmlns:a16="http://schemas.microsoft.com/office/drawing/2014/main" id="{E1F57042-FBEC-8B40-AB2C-2FB238332C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674" r="17980" b="3"/>
          <a:stretch/>
        </p:blipFill>
        <p:spPr bwMode="auto">
          <a:xfrm>
            <a:off x="6734098" y="1293275"/>
            <a:ext cx="3859694" cy="4279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58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DADF2D1-0B4A-A24E-93DE-FE476501DFED}"/>
              </a:ext>
            </a:extLst>
          </p:cNvPr>
          <p:cNvSpPr>
            <a:spLocks noGrp="1"/>
          </p:cNvSpPr>
          <p:nvPr>
            <p:ph type="title"/>
          </p:nvPr>
        </p:nvSpPr>
        <p:spPr>
          <a:xfrm>
            <a:off x="2231136" y="467418"/>
            <a:ext cx="7729728" cy="1188720"/>
          </a:xfrm>
          <a:solidFill>
            <a:srgbClr val="FFFFFF"/>
          </a:solidFill>
        </p:spPr>
        <p:txBody>
          <a:bodyPr>
            <a:normAutofit/>
          </a:bodyPr>
          <a:lstStyle/>
          <a:p>
            <a:r>
              <a:rPr lang="es-CO" dirty="0"/>
              <a:t>Explained sketch</a:t>
            </a:r>
          </a:p>
        </p:txBody>
      </p:sp>
      <p:sp>
        <p:nvSpPr>
          <p:cNvPr id="3" name="Marcador de contenido 2">
            <a:extLst>
              <a:ext uri="{FF2B5EF4-FFF2-40B4-BE49-F238E27FC236}">
                <a16:creationId xmlns:a16="http://schemas.microsoft.com/office/drawing/2014/main" id="{C2A9CDB5-B68E-1B44-8E83-9352534B1CAE}"/>
              </a:ext>
            </a:extLst>
          </p:cNvPr>
          <p:cNvSpPr>
            <a:spLocks noGrp="1"/>
          </p:cNvSpPr>
          <p:nvPr>
            <p:ph idx="1"/>
          </p:nvPr>
        </p:nvSpPr>
        <p:spPr>
          <a:xfrm>
            <a:off x="1706062" y="2291262"/>
            <a:ext cx="8779512" cy="2879256"/>
          </a:xfrm>
        </p:spPr>
        <p:txBody>
          <a:bodyPr>
            <a:normAutofit/>
          </a:bodyPr>
          <a:lstStyle/>
          <a:p>
            <a:pPr marL="0" indent="0" algn="just">
              <a:buNone/>
            </a:pPr>
            <a:r>
              <a:rPr lang="es-CO" dirty="0">
                <a:solidFill>
                  <a:srgbClr val="404040"/>
                </a:solidFill>
              </a:rPr>
              <a:t>Pepon Osorio which is my archival reference is connected to my project, because as we could see in the image shown before, he covers the walls of the space intervened and paste images that set the environment recreated. This is going to be evidenced in my final product, because I will intervene my room, covering my walls with the diagosis and tons of paper work of medical appointments and on the bed, I will create a shillouette with sugar, which makes me relate it with my other references, which is Vik Muniz. From him, is evident the use of non-conventional materials to create an image.  The concepts that are evident are first of all archive, in the way I use that material I have around my diabetes and also transformation because what I can observe of Pepon is that he is talking about a transformation of </a:t>
            </a:r>
          </a:p>
        </p:txBody>
      </p:sp>
    </p:spTree>
    <p:extLst>
      <p:ext uri="{BB962C8B-B14F-4D97-AF65-F5344CB8AC3E}">
        <p14:creationId xmlns:p14="http://schemas.microsoft.com/office/powerpoint/2010/main" val="1635166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343EE4E4-4F6E-4D0C-8241-7422485C59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9085" y="-2"/>
            <a:ext cx="6072915"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2470F0D-EE18-B743-8D84-B01E976F6923}"/>
              </a:ext>
            </a:extLst>
          </p:cNvPr>
          <p:cNvSpPr>
            <a:spLocks noGrp="1"/>
          </p:cNvSpPr>
          <p:nvPr>
            <p:ph type="title"/>
          </p:nvPr>
        </p:nvSpPr>
        <p:spPr>
          <a:xfrm>
            <a:off x="6923757" y="1290025"/>
            <a:ext cx="4475892" cy="1188720"/>
          </a:xfrm>
          <a:solidFill>
            <a:srgbClr val="FFFFFF"/>
          </a:solidFill>
          <a:ln>
            <a:solidFill>
              <a:srgbClr val="404040"/>
            </a:solidFill>
          </a:ln>
        </p:spPr>
        <p:txBody>
          <a:bodyPr>
            <a:normAutofit/>
          </a:bodyPr>
          <a:lstStyle/>
          <a:p>
            <a:r>
              <a:rPr lang="es-CO" dirty="0"/>
              <a:t>Curatorial sketch</a:t>
            </a:r>
          </a:p>
        </p:txBody>
      </p:sp>
      <p:sp>
        <p:nvSpPr>
          <p:cNvPr id="30" name="Rectangle 29">
            <a:extLst>
              <a:ext uri="{FF2B5EF4-FFF2-40B4-BE49-F238E27FC236}">
                <a16:creationId xmlns:a16="http://schemas.microsoft.com/office/drawing/2014/main" id="{39CDFF21-67C6-4C4C-9A1C-C7726D3D3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966" y="640080"/>
            <a:ext cx="4818888"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ectangle 31">
            <a:extLst>
              <a:ext uri="{FF2B5EF4-FFF2-40B4-BE49-F238E27FC236}">
                <a16:creationId xmlns:a16="http://schemas.microsoft.com/office/drawing/2014/main" id="{E98F8D60-BC6F-4B41-9481-5F49C96A10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1520" y="806357"/>
            <a:ext cx="4511266"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Una cama en una habitación&#10;&#10;Descripción generada automáticamente">
            <a:extLst>
              <a:ext uri="{FF2B5EF4-FFF2-40B4-BE49-F238E27FC236}">
                <a16:creationId xmlns:a16="http://schemas.microsoft.com/office/drawing/2014/main" id="{C95B8DA4-A820-F84D-A67E-DD237989DFC8}"/>
              </a:ext>
            </a:extLst>
          </p:cNvPr>
          <p:cNvPicPr>
            <a:picLocks noChangeAspect="1"/>
          </p:cNvPicPr>
          <p:nvPr/>
        </p:nvPicPr>
        <p:blipFill rotWithShape="1">
          <a:blip r:embed="rId2"/>
          <a:srcRect l="17567"/>
          <a:stretch/>
        </p:blipFill>
        <p:spPr>
          <a:xfrm>
            <a:off x="792351" y="1215844"/>
            <a:ext cx="4516936" cy="4109642"/>
          </a:xfrm>
          <a:prstGeom prst="rect">
            <a:avLst/>
          </a:prstGeom>
        </p:spPr>
      </p:pic>
      <p:sp>
        <p:nvSpPr>
          <p:cNvPr id="18" name="Content Placeholder 15">
            <a:extLst>
              <a:ext uri="{FF2B5EF4-FFF2-40B4-BE49-F238E27FC236}">
                <a16:creationId xmlns:a16="http://schemas.microsoft.com/office/drawing/2014/main" id="{DD4B6E20-1E82-46A3-BCD1-CF79C0C2E084}"/>
              </a:ext>
            </a:extLst>
          </p:cNvPr>
          <p:cNvSpPr>
            <a:spLocks noGrp="1"/>
          </p:cNvSpPr>
          <p:nvPr>
            <p:ph idx="1"/>
          </p:nvPr>
        </p:nvSpPr>
        <p:spPr>
          <a:xfrm>
            <a:off x="6400800" y="2858703"/>
            <a:ext cx="5134233" cy="3042547"/>
          </a:xfrm>
        </p:spPr>
        <p:txBody>
          <a:bodyPr>
            <a:normAutofit fontScale="92500" lnSpcReduction="20000"/>
          </a:bodyPr>
          <a:lstStyle/>
          <a:p>
            <a:pPr algn="just"/>
            <a:r>
              <a:rPr lang="en-US" dirty="0">
                <a:solidFill>
                  <a:srgbClr val="FFFFFF"/>
                </a:solidFill>
              </a:rPr>
              <a:t>The space I will use is my room, in the bed, I will create a silhouette of my body and make it with sugar, in the stomach, make the form of a pancreas of plasticine and attached to it nails which I apply my insulin with. Then, in both walls I will cover them with my diagnosis and medical appointment papers.   Also, as I want to give that vibe to a hospital, I will place in the bed things that remember me it, like a stuffed bear that my teacher at that time gave me so it could be my partner throughout that tough time. Also, photos of my mother because she was the one who was with me all time and made me be hopeful of what will come next.  And finally, put the other tools I have had use to regulate my blood sugar.</a:t>
            </a:r>
          </a:p>
        </p:txBody>
      </p:sp>
    </p:spTree>
    <p:extLst>
      <p:ext uri="{BB962C8B-B14F-4D97-AF65-F5344CB8AC3E}">
        <p14:creationId xmlns:p14="http://schemas.microsoft.com/office/powerpoint/2010/main" val="3519716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79F675F-8727-4FC7-B1BC-67AD978B190C}"/>
              </a:ext>
            </a:extLst>
          </p:cNvPr>
          <p:cNvPicPr>
            <a:picLocks noChangeAspect="1"/>
          </p:cNvPicPr>
          <p:nvPr/>
        </p:nvPicPr>
        <p:blipFill rotWithShape="1">
          <a:blip r:embed="rId2">
            <a:alphaModFix amt="40000"/>
          </a:blip>
          <a:srcRect t="6415" b="9315"/>
          <a:stretch/>
        </p:blipFill>
        <p:spPr>
          <a:xfrm>
            <a:off x="20" y="10"/>
            <a:ext cx="12191980" cy="6857990"/>
          </a:xfrm>
          <a:prstGeom prst="rect">
            <a:avLst/>
          </a:prstGeom>
        </p:spPr>
      </p:pic>
      <p:sp>
        <p:nvSpPr>
          <p:cNvPr id="2" name="Título 1">
            <a:extLst>
              <a:ext uri="{FF2B5EF4-FFF2-40B4-BE49-F238E27FC236}">
                <a16:creationId xmlns:a16="http://schemas.microsoft.com/office/drawing/2014/main" id="{F49EA6AD-1D65-5E42-8971-E206E7F9DC3D}"/>
              </a:ext>
            </a:extLst>
          </p:cNvPr>
          <p:cNvSpPr>
            <a:spLocks noGrp="1"/>
          </p:cNvSpPr>
          <p:nvPr>
            <p:ph type="title"/>
          </p:nvPr>
        </p:nvSpPr>
        <p:spPr>
          <a:xfrm>
            <a:off x="1600200" y="2386744"/>
            <a:ext cx="8991600" cy="1645920"/>
          </a:xfrm>
          <a:noFill/>
          <a:ln w="38100" cap="sq">
            <a:solidFill>
              <a:schemeClr val="tx1"/>
            </a:solidFill>
            <a:miter lim="800000"/>
          </a:ln>
        </p:spPr>
        <p:txBody>
          <a:bodyPr vert="horz" lIns="274320" tIns="182880" rIns="274320" bIns="182880" rtlCol="0" anchor="ctr" anchorCtr="1">
            <a:normAutofit/>
          </a:bodyPr>
          <a:lstStyle/>
          <a:p>
            <a:r>
              <a:rPr lang="en-US" sz="3800" dirty="0">
                <a:solidFill>
                  <a:schemeClr val="tx1"/>
                </a:solidFill>
              </a:rPr>
              <a:t>Why You Should Buy My Product</a:t>
            </a:r>
          </a:p>
        </p:txBody>
      </p:sp>
    </p:spTree>
    <p:extLst>
      <p:ext uri="{BB962C8B-B14F-4D97-AF65-F5344CB8AC3E}">
        <p14:creationId xmlns:p14="http://schemas.microsoft.com/office/powerpoint/2010/main" val="711220673"/>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Paquete">
  <a:themeElements>
    <a:clrScheme name="Paquete">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quete">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quete">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619</Words>
  <Application>Microsoft Macintosh PowerPoint</Application>
  <PresentationFormat>Panorámica</PresentationFormat>
  <Paragraphs>19</Paragraphs>
  <Slides>7</Slides>
  <Notes>4</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7</vt:i4>
      </vt:variant>
    </vt:vector>
  </HeadingPairs>
  <TitlesOfParts>
    <vt:vector size="11" baseType="lpstr">
      <vt:lpstr>Arial</vt:lpstr>
      <vt:lpstr>Calibri</vt:lpstr>
      <vt:lpstr>Gill Sans MT</vt:lpstr>
      <vt:lpstr>Paquete</vt:lpstr>
      <vt:lpstr>my diabetes</vt:lpstr>
      <vt:lpstr>What’s the project idea?</vt:lpstr>
      <vt:lpstr>Reference i</vt:lpstr>
      <vt:lpstr>Reference ii</vt:lpstr>
      <vt:lpstr>Explained sketch</vt:lpstr>
      <vt:lpstr>Curatorial sketch</vt:lpstr>
      <vt:lpstr>Why You Should Buy My Product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diabetes</dc:title>
  <dc:creator>Juan Camilo Madero Rubio</dc:creator>
  <cp:lastModifiedBy>Juan Camilo Madero Rubio</cp:lastModifiedBy>
  <cp:revision>3</cp:revision>
  <dcterms:created xsi:type="dcterms:W3CDTF">2020-10-27T04:51:42Z</dcterms:created>
  <dcterms:modified xsi:type="dcterms:W3CDTF">2020-10-27T12:31:34Z</dcterms:modified>
</cp:coreProperties>
</file>