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56" r:id="rId2"/>
    <p:sldId id="258" r:id="rId3"/>
    <p:sldId id="259" r:id="rId4"/>
    <p:sldId id="257" r:id="rId5"/>
    <p:sldId id="260" r:id="rId6"/>
    <p:sldId id="261" r:id="rId7"/>
    <p:sldId id="263" r:id="rId8"/>
    <p:sldId id="264" r:id="rId9"/>
    <p:sldId id="262"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3"/>
    <p:restoredTop sz="93023"/>
  </p:normalViewPr>
  <p:slideViewPr>
    <p:cSldViewPr snapToGrid="0" snapToObjects="1">
      <p:cViewPr varScale="1">
        <p:scale>
          <a:sx n="59" d="100"/>
          <a:sy n="59" d="100"/>
        </p:scale>
        <p:origin x="69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_tradnl" smtClean="0"/>
              <a:t>Clic para editar título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10/4/19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mtClean="0"/>
              <a:t>Clic para editar título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82BB47B5-C739-4DAE-AACD-CC58CA843AC4}" type="datetime1">
              <a:rPr lang="en-US" smtClean="0"/>
              <a:pPr/>
              <a:t>10/4/19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‹Nr.›</a:t>
            </a:fld>
            <a:endParaRPr lang="en-US"/>
          </a:p>
        </p:txBody>
      </p:sp>
      <p:sp>
        <p:nvSpPr>
          <p:cNvPr id="8" name="Title 7"/>
          <p:cNvSpPr>
            <a:spLocks noGrp="1"/>
          </p:cNvSpPr>
          <p:nvPr>
            <p:ph type="title"/>
          </p:nvPr>
        </p:nvSpPr>
        <p:spPr/>
        <p:txBody>
          <a:bodyPr/>
          <a:lstStyle/>
          <a:p>
            <a:r>
              <a:rPr lang="es-ES_tradnl" smtClean="0"/>
              <a:t>Clic para editar título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_tradnl"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_tradnl"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mtClean="0"/>
              <a:t>Clic para editar título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C273C2C-6BD0-40EC-8D8D-4D51F089C5EB}" type="datetime1">
              <a:rPr lang="en-US" smtClean="0"/>
              <a:pPr/>
              <a:t>10/4/19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A84A37A-AFC2-4A01-80A1-FC20F2C0D5B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_tradnl" smtClean="0"/>
              <a:t>Arrastre la imagen al marcador de posición o haga clic en el icono para agregar</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_tradnl" smtClean="0"/>
              <a:t>Clic para editar título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377F5C-EDA7-4864-9756-35769B0E62CF}" type="datetime1">
              <a:rPr lang="en-US" smtClean="0"/>
              <a:pPr/>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8B99C93-F56F-46AB-9EB8-53614A95B15F}" type="datetime1">
              <a:rPr lang="en-US" smtClean="0"/>
              <a:pPr/>
              <a:t>10/4/19</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A84A37A-AFC2-4A01-80A1-FC20F2C0D5B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smtClean="0"/>
              <a:t>shark tank: animal abuse </a:t>
            </a:r>
            <a:endParaRPr lang="es-ES" dirty="0"/>
          </a:p>
        </p:txBody>
      </p:sp>
      <p:sp>
        <p:nvSpPr>
          <p:cNvPr id="2" name="Subtítulo 1"/>
          <p:cNvSpPr>
            <a:spLocks noGrp="1"/>
          </p:cNvSpPr>
          <p:nvPr>
            <p:ph type="subTitle" idx="1"/>
          </p:nvPr>
        </p:nvSpPr>
        <p:spPr/>
        <p:txBody>
          <a:bodyPr/>
          <a:lstStyle/>
          <a:p>
            <a:r>
              <a:rPr lang="es-ES" dirty="0" smtClean="0"/>
              <a:t>Juan camilo madero</a:t>
            </a:r>
            <a:endParaRPr lang="es-ES" dirty="0"/>
          </a:p>
        </p:txBody>
      </p:sp>
    </p:spTree>
    <p:extLst>
      <p:ext uri="{BB962C8B-B14F-4D97-AF65-F5344CB8AC3E}">
        <p14:creationId xmlns:p14="http://schemas.microsoft.com/office/powerpoint/2010/main" val="135960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Objective</a:t>
            </a:r>
            <a:endParaRPr lang="es-ES" dirty="0"/>
          </a:p>
        </p:txBody>
      </p:sp>
      <p:sp>
        <p:nvSpPr>
          <p:cNvPr id="3" name="Marcador de contenido 2"/>
          <p:cNvSpPr>
            <a:spLocks noGrp="1"/>
          </p:cNvSpPr>
          <p:nvPr>
            <p:ph idx="1"/>
          </p:nvPr>
        </p:nvSpPr>
        <p:spPr>
          <a:xfrm>
            <a:off x="315056" y="1100628"/>
            <a:ext cx="8028844" cy="3579849"/>
          </a:xfrm>
        </p:spPr>
        <p:txBody>
          <a:bodyPr>
            <a:normAutofit/>
          </a:bodyPr>
          <a:lstStyle/>
          <a:p>
            <a:r>
              <a:rPr lang="en-CA" b="0" dirty="0" smtClean="0"/>
              <a:t>The objective of this project </a:t>
            </a:r>
            <a:r>
              <a:rPr lang="en-CA" b="0" dirty="0" smtClean="0"/>
              <a:t>is </a:t>
            </a:r>
            <a:r>
              <a:rPr lang="en-CA" b="0" dirty="0" smtClean="0"/>
              <a:t>to show the animal abuse and torture people do to them nowadays</a:t>
            </a:r>
            <a:r>
              <a:rPr lang="es-ES" b="0" dirty="0" smtClean="0"/>
              <a:t>.</a:t>
            </a:r>
          </a:p>
        </p:txBody>
      </p:sp>
      <p:pic>
        <p:nvPicPr>
          <p:cNvPr id="4" name="Imagen 3"/>
          <p:cNvPicPr>
            <a:picLocks noChangeAspect="1"/>
          </p:cNvPicPr>
          <p:nvPr/>
        </p:nvPicPr>
        <p:blipFill>
          <a:blip r:embed="rId2"/>
          <a:stretch>
            <a:fillRect/>
          </a:stretch>
        </p:blipFill>
        <p:spPr>
          <a:xfrm>
            <a:off x="315056" y="1949233"/>
            <a:ext cx="3832834" cy="2155969"/>
          </a:xfrm>
          <a:prstGeom prst="rect">
            <a:avLst/>
          </a:prstGeom>
        </p:spPr>
      </p:pic>
      <p:sp>
        <p:nvSpPr>
          <p:cNvPr id="6" name="CuadroTexto 5"/>
          <p:cNvSpPr txBox="1"/>
          <p:nvPr/>
        </p:nvSpPr>
        <p:spPr>
          <a:xfrm>
            <a:off x="4147890" y="2244570"/>
            <a:ext cx="5038431" cy="584776"/>
          </a:xfrm>
          <a:prstGeom prst="rect">
            <a:avLst/>
          </a:prstGeom>
          <a:noFill/>
        </p:spPr>
        <p:txBody>
          <a:bodyPr wrap="square" rtlCol="0">
            <a:spAutoFit/>
          </a:bodyPr>
          <a:lstStyle/>
          <a:p>
            <a:r>
              <a:rPr lang="en-CA" sz="1600" dirty="0" smtClean="0"/>
              <a:t>This image shows a dog found injure in the streets after his owner abused him.</a:t>
            </a:r>
            <a:endParaRPr lang="en-CA" sz="1600" dirty="0"/>
          </a:p>
        </p:txBody>
      </p:sp>
    </p:spTree>
    <p:extLst>
      <p:ext uri="{BB962C8B-B14F-4D97-AF65-F5344CB8AC3E}">
        <p14:creationId xmlns:p14="http://schemas.microsoft.com/office/powerpoint/2010/main" val="80387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Project </a:t>
            </a:r>
            <a:r>
              <a:rPr lang="es-ES" dirty="0" err="1" smtClean="0"/>
              <a:t>creation</a:t>
            </a:r>
            <a:endParaRPr lang="es-ES" dirty="0"/>
          </a:p>
        </p:txBody>
      </p:sp>
      <p:sp>
        <p:nvSpPr>
          <p:cNvPr id="3" name="Marcador de contenido 2"/>
          <p:cNvSpPr>
            <a:spLocks noGrp="1"/>
          </p:cNvSpPr>
          <p:nvPr>
            <p:ph idx="1"/>
          </p:nvPr>
        </p:nvSpPr>
        <p:spPr>
          <a:xfrm>
            <a:off x="275674" y="2944760"/>
            <a:ext cx="8654187" cy="2011365"/>
          </a:xfrm>
        </p:spPr>
        <p:txBody>
          <a:bodyPr/>
          <a:lstStyle/>
          <a:p>
            <a:r>
              <a:rPr lang="en-US" b="0" dirty="0" smtClean="0"/>
              <a:t>The 2D part of the project will be done with the inside material of the plush toys creating the form of an animal that has been abused</a:t>
            </a:r>
          </a:p>
          <a:p>
            <a:r>
              <a:rPr lang="en-US" b="0" dirty="0" smtClean="0"/>
              <a:t>Both parts of the project are connected because they show the animal abuse because I show the torture in a non-conventional way to criticize that abuse animals get. </a:t>
            </a:r>
          </a:p>
        </p:txBody>
      </p:sp>
      <p:pic>
        <p:nvPicPr>
          <p:cNvPr id="4" name="Imagen 3"/>
          <p:cNvPicPr>
            <a:picLocks noChangeAspect="1"/>
          </p:cNvPicPr>
          <p:nvPr/>
        </p:nvPicPr>
        <p:blipFill>
          <a:blip r:embed="rId2"/>
          <a:stretch>
            <a:fillRect/>
          </a:stretch>
        </p:blipFill>
        <p:spPr>
          <a:xfrm>
            <a:off x="5914629" y="889149"/>
            <a:ext cx="2797589" cy="1863003"/>
          </a:xfrm>
          <a:prstGeom prst="rect">
            <a:avLst/>
          </a:prstGeom>
        </p:spPr>
      </p:pic>
      <p:sp>
        <p:nvSpPr>
          <p:cNvPr id="6" name="CuadroTexto 5"/>
          <p:cNvSpPr txBox="1"/>
          <p:nvPr/>
        </p:nvSpPr>
        <p:spPr>
          <a:xfrm>
            <a:off x="275674" y="1600388"/>
            <a:ext cx="5570036" cy="1354217"/>
          </a:xfrm>
          <a:prstGeom prst="rect">
            <a:avLst/>
          </a:prstGeom>
          <a:noFill/>
        </p:spPr>
        <p:txBody>
          <a:bodyPr wrap="square" rtlCol="0">
            <a:spAutoFit/>
          </a:bodyPr>
          <a:lstStyle/>
          <a:p>
            <a:pPr algn="just"/>
            <a:r>
              <a:rPr lang="en-US" sz="1600" dirty="0" smtClean="0"/>
              <a:t>The project will be done in a 3D sculpture in which taking into account the torture device in the Inquisition, called the Iron Maiden. It would be like it, but instead of a human shape, it would be a dog.</a:t>
            </a:r>
          </a:p>
          <a:p>
            <a:endParaRPr lang="es-ES" dirty="0"/>
          </a:p>
        </p:txBody>
      </p:sp>
    </p:spTree>
    <p:extLst>
      <p:ext uri="{BB962C8B-B14F-4D97-AF65-F5344CB8AC3E}">
        <p14:creationId xmlns:p14="http://schemas.microsoft.com/office/powerpoint/2010/main" val="225914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Refernece</a:t>
            </a:r>
            <a:r>
              <a:rPr lang="es-ES" dirty="0" smtClean="0"/>
              <a:t> i</a:t>
            </a:r>
            <a:endParaRPr lang="es-ES" dirty="0"/>
          </a:p>
        </p:txBody>
      </p:sp>
      <p:sp>
        <p:nvSpPr>
          <p:cNvPr id="8" name="CuadroTexto 7"/>
          <p:cNvSpPr txBox="1"/>
          <p:nvPr/>
        </p:nvSpPr>
        <p:spPr>
          <a:xfrm>
            <a:off x="393819" y="1425655"/>
            <a:ext cx="5592239" cy="1323439"/>
          </a:xfrm>
          <a:prstGeom prst="rect">
            <a:avLst/>
          </a:prstGeom>
          <a:noFill/>
        </p:spPr>
        <p:txBody>
          <a:bodyPr wrap="square" rtlCol="0">
            <a:spAutoFit/>
          </a:bodyPr>
          <a:lstStyle/>
          <a:p>
            <a:pPr algn="just"/>
            <a:r>
              <a:rPr lang="en-US" sz="1600" dirty="0" smtClean="0"/>
              <a:t>In Muniz paintings he uses non-conventional materials to create different things. He is my reference because he uses non-conventional materials to create a painting that in this case is made of a plate of spaghetti leftovers, that creates the face of Medusa. </a:t>
            </a:r>
          </a:p>
        </p:txBody>
      </p:sp>
      <p:pic>
        <p:nvPicPr>
          <p:cNvPr id="10" name="Marcador de contenido 9"/>
          <p:cNvPicPr>
            <a:picLocks noGrp="1" noChangeAspect="1"/>
          </p:cNvPicPr>
          <p:nvPr>
            <p:ph idx="1"/>
          </p:nvPr>
        </p:nvPicPr>
        <p:blipFill rotWithShape="1">
          <a:blip r:embed="rId2"/>
          <a:srcRect l="-206100" t="-105355" r="-17577" b="-164467"/>
          <a:stretch/>
        </p:blipFill>
        <p:spPr>
          <a:xfrm>
            <a:off x="1347386" y="-1565295"/>
            <a:ext cx="7520940" cy="8082423"/>
          </a:xfrm>
        </p:spPr>
      </p:pic>
      <p:sp>
        <p:nvSpPr>
          <p:cNvPr id="11" name="CuadroTexto 10"/>
          <p:cNvSpPr txBox="1"/>
          <p:nvPr/>
        </p:nvSpPr>
        <p:spPr>
          <a:xfrm>
            <a:off x="393820" y="1056323"/>
            <a:ext cx="1122648" cy="369332"/>
          </a:xfrm>
          <a:prstGeom prst="rect">
            <a:avLst/>
          </a:prstGeom>
          <a:noFill/>
        </p:spPr>
        <p:txBody>
          <a:bodyPr wrap="none" rtlCol="0">
            <a:spAutoFit/>
          </a:bodyPr>
          <a:lstStyle/>
          <a:p>
            <a:r>
              <a:rPr lang="en-US" dirty="0" err="1" smtClean="0"/>
              <a:t>Vik</a:t>
            </a:r>
            <a:r>
              <a:rPr lang="en-US" dirty="0" smtClean="0"/>
              <a:t> Muniz</a:t>
            </a:r>
            <a:endParaRPr lang="en-US" dirty="0"/>
          </a:p>
        </p:txBody>
      </p:sp>
    </p:spTree>
    <p:extLst>
      <p:ext uri="{BB962C8B-B14F-4D97-AF65-F5344CB8AC3E}">
        <p14:creationId xmlns:p14="http://schemas.microsoft.com/office/powerpoint/2010/main" val="88268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Reference ii</a:t>
            </a:r>
            <a:endParaRPr lang="es-ES" dirty="0"/>
          </a:p>
        </p:txBody>
      </p:sp>
      <p:pic>
        <p:nvPicPr>
          <p:cNvPr id="4" name="Marcador de contenido 3"/>
          <p:cNvPicPr>
            <a:picLocks noGrp="1" noChangeAspect="1"/>
          </p:cNvPicPr>
          <p:nvPr>
            <p:ph idx="1"/>
          </p:nvPr>
        </p:nvPicPr>
        <p:blipFill rotWithShape="1">
          <a:blip r:embed="rId2"/>
          <a:srcRect l="-224672" t="-55730" r="-20120" b="-148258"/>
          <a:stretch/>
        </p:blipFill>
        <p:spPr>
          <a:xfrm>
            <a:off x="822960" y="-279616"/>
            <a:ext cx="7841780" cy="7511435"/>
          </a:xfrm>
        </p:spPr>
      </p:pic>
      <p:sp>
        <p:nvSpPr>
          <p:cNvPr id="5" name="CuadroTexto 4"/>
          <p:cNvSpPr txBox="1"/>
          <p:nvPr/>
        </p:nvSpPr>
        <p:spPr>
          <a:xfrm>
            <a:off x="344592" y="1132130"/>
            <a:ext cx="1031051" cy="369332"/>
          </a:xfrm>
          <a:prstGeom prst="rect">
            <a:avLst/>
          </a:prstGeom>
          <a:noFill/>
        </p:spPr>
        <p:txBody>
          <a:bodyPr wrap="none" rtlCol="0">
            <a:spAutoFit/>
          </a:bodyPr>
          <a:lstStyle/>
          <a:p>
            <a:r>
              <a:rPr lang="en-US" dirty="0" smtClean="0"/>
              <a:t>Man Ray</a:t>
            </a:r>
            <a:endParaRPr lang="en-US" dirty="0"/>
          </a:p>
        </p:txBody>
      </p:sp>
      <p:sp>
        <p:nvSpPr>
          <p:cNvPr id="7" name="CuadroTexto 6"/>
          <p:cNvSpPr txBox="1"/>
          <p:nvPr/>
        </p:nvSpPr>
        <p:spPr>
          <a:xfrm>
            <a:off x="344592" y="1525340"/>
            <a:ext cx="5400329" cy="1077218"/>
          </a:xfrm>
          <a:prstGeom prst="rect">
            <a:avLst/>
          </a:prstGeom>
          <a:noFill/>
        </p:spPr>
        <p:txBody>
          <a:bodyPr wrap="square" rtlCol="0">
            <a:spAutoFit/>
          </a:bodyPr>
          <a:lstStyle/>
          <a:p>
            <a:pPr algn="just"/>
            <a:r>
              <a:rPr lang="en-US" sz="1600" dirty="0" smtClean="0"/>
              <a:t>In Ray’s art work he uses an object and he intervenes in it making his own appropriation and meaning of that object. He is my reference for the 3D model, because he intervenes this griddle by adding a line of iron spikes. </a:t>
            </a:r>
            <a:endParaRPr lang="en-US" sz="1600" dirty="0"/>
          </a:p>
        </p:txBody>
      </p:sp>
    </p:spTree>
    <p:extLst>
      <p:ext uri="{BB962C8B-B14F-4D97-AF65-F5344CB8AC3E}">
        <p14:creationId xmlns:p14="http://schemas.microsoft.com/office/powerpoint/2010/main" val="392346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Materials</a:t>
            </a:r>
            <a:endParaRPr lang="es-ES" dirty="0"/>
          </a:p>
        </p:txBody>
      </p:sp>
      <p:sp>
        <p:nvSpPr>
          <p:cNvPr id="3" name="Marcador de contenido 2"/>
          <p:cNvSpPr>
            <a:spLocks noGrp="1"/>
          </p:cNvSpPr>
          <p:nvPr>
            <p:ph idx="1"/>
          </p:nvPr>
        </p:nvSpPr>
        <p:spPr/>
        <p:txBody>
          <a:bodyPr/>
          <a:lstStyle/>
          <a:p>
            <a:r>
              <a:rPr lang="en-US" b="0" dirty="0" smtClean="0"/>
              <a:t>For the creation of this project I will need:</a:t>
            </a:r>
          </a:p>
          <a:p>
            <a:pPr>
              <a:buFontTx/>
              <a:buChar char="-"/>
            </a:pPr>
            <a:r>
              <a:rPr lang="en-US" b="0" dirty="0" smtClean="0"/>
              <a:t>Scale size dog silhouette </a:t>
            </a:r>
          </a:p>
          <a:p>
            <a:pPr>
              <a:buFontTx/>
              <a:buChar char="-"/>
            </a:pPr>
            <a:r>
              <a:rPr lang="en-US" b="0" dirty="0" smtClean="0"/>
              <a:t>Paperboard</a:t>
            </a:r>
          </a:p>
          <a:p>
            <a:pPr>
              <a:buFontTx/>
              <a:buChar char="-"/>
            </a:pPr>
            <a:r>
              <a:rPr lang="en-US" b="0" dirty="0" smtClean="0"/>
              <a:t>Plush toys filling</a:t>
            </a:r>
          </a:p>
          <a:p>
            <a:pPr algn="just">
              <a:buFontTx/>
              <a:buChar char="-"/>
            </a:pPr>
            <a:r>
              <a:rPr lang="en-US" b="0" dirty="0" smtClean="0"/>
              <a:t>Screws and/or nails</a:t>
            </a:r>
            <a:endParaRPr lang="en-US" b="0" dirty="0"/>
          </a:p>
        </p:txBody>
      </p:sp>
    </p:spTree>
    <p:extLst>
      <p:ext uri="{BB962C8B-B14F-4D97-AF65-F5344CB8AC3E}">
        <p14:creationId xmlns:p14="http://schemas.microsoft.com/office/powerpoint/2010/main" val="243205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sketch</a:t>
            </a:r>
            <a:endParaRPr lang="es-ES" dirty="0"/>
          </a:p>
        </p:txBody>
      </p:sp>
      <p:pic>
        <p:nvPicPr>
          <p:cNvPr id="4" name="Marcador de contenido 3"/>
          <p:cNvPicPr>
            <a:picLocks noGrp="1" noChangeAspect="1"/>
          </p:cNvPicPr>
          <p:nvPr>
            <p:ph idx="1"/>
          </p:nvPr>
        </p:nvPicPr>
        <p:blipFill>
          <a:blip r:embed="rId2"/>
          <a:srcRect t="18271" b="18271"/>
          <a:stretch>
            <a:fillRect/>
          </a:stretch>
        </p:blipFill>
        <p:spPr/>
      </p:pic>
    </p:spTree>
    <p:extLst>
      <p:ext uri="{BB962C8B-B14F-4D97-AF65-F5344CB8AC3E}">
        <p14:creationId xmlns:p14="http://schemas.microsoft.com/office/powerpoint/2010/main" val="2542058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Space</a:t>
            </a:r>
            <a:r>
              <a:rPr lang="es-ES" dirty="0" smtClean="0"/>
              <a:t> </a:t>
            </a:r>
            <a:r>
              <a:rPr lang="es-ES" dirty="0" err="1" smtClean="0"/>
              <a:t>presented</a:t>
            </a:r>
            <a:endParaRPr lang="es-ES" dirty="0"/>
          </a:p>
        </p:txBody>
      </p:sp>
      <p:sp>
        <p:nvSpPr>
          <p:cNvPr id="3" name="Marcador de contenido 2"/>
          <p:cNvSpPr>
            <a:spLocks noGrp="1"/>
          </p:cNvSpPr>
          <p:nvPr>
            <p:ph idx="1"/>
          </p:nvPr>
        </p:nvSpPr>
        <p:spPr>
          <a:xfrm>
            <a:off x="272128" y="1100628"/>
            <a:ext cx="8294860" cy="3579849"/>
          </a:xfrm>
        </p:spPr>
        <p:txBody>
          <a:bodyPr/>
          <a:lstStyle/>
          <a:p>
            <a:pPr algn="just"/>
            <a:r>
              <a:rPr lang="en-US" b="0" dirty="0" smtClean="0"/>
              <a:t>In Gimnasio Campestre, there isn’t any adequate and visible space to present my project due to the fact that the only two animals in the school are in the entrance of the school buses and no one would notice my project. The space I will use instead, is the </a:t>
            </a:r>
            <a:r>
              <a:rPr lang="en-US" b="0" i="1" dirty="0" smtClean="0"/>
              <a:t>Patio de Banderas, </a:t>
            </a:r>
            <a:r>
              <a:rPr lang="en-US" b="0" dirty="0" smtClean="0"/>
              <a:t>because the flags are what represents the most what a </a:t>
            </a:r>
            <a:r>
              <a:rPr lang="en-US" b="0" i="1" dirty="0" smtClean="0"/>
              <a:t>gimnasiano </a:t>
            </a:r>
            <a:r>
              <a:rPr lang="en-US" b="0" dirty="0" smtClean="0"/>
              <a:t>is and the animal abuse is against what that term</a:t>
            </a:r>
            <a:r>
              <a:rPr lang="es-ES" b="0" dirty="0" smtClean="0"/>
              <a:t> </a:t>
            </a:r>
            <a:r>
              <a:rPr lang="en-US" b="0" dirty="0" smtClean="0"/>
              <a:t>represents</a:t>
            </a:r>
            <a:r>
              <a:rPr lang="en-US" b="0" i="1" dirty="0" smtClean="0"/>
              <a:t>.</a:t>
            </a:r>
            <a:endParaRPr lang="en-US" b="0" dirty="0"/>
          </a:p>
        </p:txBody>
      </p:sp>
    </p:spTree>
    <p:extLst>
      <p:ext uri="{BB962C8B-B14F-4D97-AF65-F5344CB8AC3E}">
        <p14:creationId xmlns:p14="http://schemas.microsoft.com/office/powerpoint/2010/main" val="142320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Why should you buy my project</a:t>
            </a:r>
            <a:endParaRPr lang="en-US" dirty="0"/>
          </a:p>
        </p:txBody>
      </p:sp>
      <p:sp>
        <p:nvSpPr>
          <p:cNvPr id="3" name="Marcador de contenido 2"/>
          <p:cNvSpPr>
            <a:spLocks noGrp="1"/>
          </p:cNvSpPr>
          <p:nvPr>
            <p:ph idx="1"/>
          </p:nvPr>
        </p:nvSpPr>
        <p:spPr>
          <a:xfrm>
            <a:off x="342680" y="1100628"/>
            <a:ext cx="8617382" cy="3579849"/>
          </a:xfrm>
        </p:spPr>
        <p:txBody>
          <a:bodyPr/>
          <a:lstStyle/>
          <a:p>
            <a:pPr algn="just"/>
            <a:r>
              <a:rPr lang="en-US" dirty="0" smtClean="0"/>
              <a:t>I think you should my project because it shows the unacceptable animal abuse by appropriating a torture tool in the past, to represent that its almost the same as well of torturing a plush toy to represent that abuse.</a:t>
            </a:r>
          </a:p>
          <a:p>
            <a:pPr algn="just"/>
            <a:r>
              <a:rPr lang="en-US" dirty="0" smtClean="0"/>
              <a:t>Also, its a way of trying to generate conscience in the people, because as exaggerating the 3D model is, the things animals have to suffer are able to compare to this kind of torture. Basically, it’s to people to understand that any act that is to harm an animal it’s wrong.</a:t>
            </a:r>
            <a:endParaRPr lang="en-US" dirty="0"/>
          </a:p>
        </p:txBody>
      </p:sp>
    </p:spTree>
    <p:extLst>
      <p:ext uri="{BB962C8B-B14F-4D97-AF65-F5344CB8AC3E}">
        <p14:creationId xmlns:p14="http://schemas.microsoft.com/office/powerpoint/2010/main" val="3266509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Ángulos.thmx</Template>
  <TotalTime>300</TotalTime>
  <Words>453</Words>
  <Application>Microsoft Macintosh PowerPoint</Application>
  <PresentationFormat>Presentación en pantalla (4:3)</PresentationFormat>
  <Paragraphs>27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Franklin Gothic Book</vt:lpstr>
      <vt:lpstr>Franklin Gothic Medium</vt:lpstr>
      <vt:lpstr>Tunga</vt:lpstr>
      <vt:lpstr>Wingdings</vt:lpstr>
      <vt:lpstr>Arial</vt:lpstr>
      <vt:lpstr>Ángulos</vt:lpstr>
      <vt:lpstr>shark tank: animal abuse </vt:lpstr>
      <vt:lpstr>Objective</vt:lpstr>
      <vt:lpstr>Project creation</vt:lpstr>
      <vt:lpstr>Refernece i</vt:lpstr>
      <vt:lpstr>Reference ii</vt:lpstr>
      <vt:lpstr>Materials</vt:lpstr>
      <vt:lpstr>sketch</vt:lpstr>
      <vt:lpstr>Space presented</vt:lpstr>
      <vt:lpstr>Why should you buy my project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new forms of art </dc:title>
  <dc:creator>María Fernanda Rubio</dc:creator>
  <cp:lastModifiedBy>Usuario de Microsoft Office</cp:lastModifiedBy>
  <cp:revision>15</cp:revision>
  <dcterms:created xsi:type="dcterms:W3CDTF">2019-10-03T22:09:17Z</dcterms:created>
  <dcterms:modified xsi:type="dcterms:W3CDTF">2019-10-04T18:42:04Z</dcterms:modified>
</cp:coreProperties>
</file>